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4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0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7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9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5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0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7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4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4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63C6-87E6-4900-BA43-DFB12AC58E9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95390-E8A4-4B18-B7D3-DB3B83C0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6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Information for Animal Domestication “Go Get It Moment”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87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 D.  Domestication of Modern Species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1.  The dog was first, about 12,000 to 14,000 years ago in Northern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/>
              <a:t>Iraq.  (A skeleton of a wolf pup or dog was found buried beside </a:t>
            </a:r>
            <a:r>
              <a:rPr lang="en-US" dirty="0" smtClean="0"/>
              <a:t>a </a:t>
            </a:r>
            <a:r>
              <a:rPr lang="en-US" dirty="0"/>
              <a:t>woman, under her hand, indicating a tamed wolf or </a:t>
            </a:r>
            <a:r>
              <a:rPr lang="en-US" dirty="0" smtClean="0"/>
              <a:t>a domestic dog</a:t>
            </a:r>
            <a:r>
              <a:rPr lang="en-US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021117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6524"/>
            <a:ext cx="12067504" cy="5383369"/>
          </a:xfrm>
        </p:spPr>
        <p:txBody>
          <a:bodyPr numCol="2">
            <a:normAutofit/>
          </a:bodyPr>
          <a:lstStyle/>
          <a:p>
            <a:r>
              <a:rPr lang="en-US" dirty="0"/>
              <a:t> 2.  </a:t>
            </a:r>
            <a:r>
              <a:rPr lang="en-US" dirty="0" smtClean="0"/>
              <a:t>Livestock</a:t>
            </a:r>
            <a:endParaRPr lang="en-US" dirty="0"/>
          </a:p>
          <a:p>
            <a:r>
              <a:rPr lang="en-US" dirty="0"/>
              <a:t>             a.  Iraq - sheep about 11,000 years ago.  (Sheep bones found in a</a:t>
            </a:r>
          </a:p>
          <a:p>
            <a:pPr marL="0" indent="0">
              <a:buNone/>
            </a:pPr>
            <a:r>
              <a:rPr lang="en-US" dirty="0" smtClean="0"/>
              <a:t>garbage </a:t>
            </a:r>
            <a:r>
              <a:rPr lang="en-US" dirty="0"/>
              <a:t>heap of a village where sheep are not native.)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            b.  Asia Minor - swine and sheep about 9,000 years ago.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            c.  Greece - cattle, swine, sheep, and goats about 7,000 </a:t>
            </a:r>
            <a:r>
              <a:rPr lang="en-US" dirty="0" smtClean="0"/>
              <a:t>years ago.</a:t>
            </a:r>
            <a:r>
              <a:rPr lang="en-US" dirty="0"/>
              <a:t> </a:t>
            </a:r>
          </a:p>
          <a:p>
            <a:r>
              <a:rPr lang="en-US" dirty="0"/>
              <a:t>             d.  Central Asia - horses and asses about 7,000 years ago.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            e.  Pakistan - poultry about 5,000 years ago.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        </a:t>
            </a:r>
            <a:r>
              <a:rPr lang="en-US" dirty="0" smtClean="0"/>
              <a:t>f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dirty="0"/>
              <a:t>cat:  Egypt about 3,500 years ago to keep rodents out </a:t>
            </a:r>
            <a:r>
              <a:rPr lang="en-US" dirty="0" smtClean="0"/>
              <a:t>of grain </a:t>
            </a:r>
            <a:r>
              <a:rPr lang="en-US" dirty="0"/>
              <a:t>stores.)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D.  Domestication of </a:t>
            </a:r>
            <a:r>
              <a:rPr lang="en-US" dirty="0" smtClean="0"/>
              <a:t>Modern </a:t>
            </a:r>
            <a:r>
              <a:rPr lang="en-US" dirty="0"/>
              <a:t>Species</a:t>
            </a:r>
          </a:p>
        </p:txBody>
      </p:sp>
    </p:spTree>
    <p:extLst>
      <p:ext uri="{BB962C8B-B14F-4D97-AF65-F5344CB8AC3E}">
        <p14:creationId xmlns:p14="http://schemas.microsoft.com/office/powerpoint/2010/main" val="3312600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 numCol="2">
            <a:normAutofit lnSpcReduction="10000"/>
          </a:bodyPr>
          <a:lstStyle/>
          <a:p>
            <a:r>
              <a:rPr lang="en-US" dirty="0"/>
              <a:t> 3.  Importance of animal domestication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a.  Protection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b.  Steady source of protein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c.  Power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d.  Milk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e.  Transportation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f.  Shelter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g.  Fiber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h.  Higher standard of living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</a:t>
            </a:r>
            <a:r>
              <a:rPr lang="en-US" dirty="0" err="1"/>
              <a:t>i</a:t>
            </a:r>
            <a:r>
              <a:rPr lang="en-US" dirty="0"/>
              <a:t>.  More time to create art and develop religion and government.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D.  Domestication of Modern Species</a:t>
            </a:r>
          </a:p>
        </p:txBody>
      </p:sp>
    </p:spTree>
    <p:extLst>
      <p:ext uri="{BB962C8B-B14F-4D97-AF65-F5344CB8AC3E}">
        <p14:creationId xmlns:p14="http://schemas.microsoft.com/office/powerpoint/2010/main" val="875905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8410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E.  Care of Domesticated Animals</a:t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             </a:t>
            </a:r>
            <a:r>
              <a:rPr lang="en-US" dirty="0"/>
              <a:t>Dates for timeline: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 2 million </a:t>
            </a:r>
            <a:r>
              <a:rPr lang="en-US" dirty="0" err="1"/>
              <a:t>yr</a:t>
            </a:r>
            <a:r>
              <a:rPr lang="en-US" dirty="0"/>
              <a:t> - first human populations</a:t>
            </a:r>
          </a:p>
          <a:p>
            <a:r>
              <a:rPr lang="en-US" dirty="0"/>
              <a:t>                 30,000 </a:t>
            </a:r>
            <a:r>
              <a:rPr lang="en-US" dirty="0" err="1"/>
              <a:t>yr</a:t>
            </a:r>
            <a:r>
              <a:rPr lang="en-US" dirty="0"/>
              <a:t> - modern human</a:t>
            </a:r>
          </a:p>
          <a:p>
            <a:r>
              <a:rPr lang="en-US" dirty="0"/>
              <a:t>                 14,000 </a:t>
            </a:r>
            <a:r>
              <a:rPr lang="en-US" dirty="0" err="1"/>
              <a:t>yr</a:t>
            </a:r>
            <a:r>
              <a:rPr lang="en-US" dirty="0"/>
              <a:t> - glacial </a:t>
            </a:r>
            <a:r>
              <a:rPr lang="en-US" dirty="0" err="1"/>
              <a:t>meltback</a:t>
            </a:r>
            <a:r>
              <a:rPr lang="en-US" dirty="0"/>
              <a:t> and dog</a:t>
            </a:r>
          </a:p>
          <a:p>
            <a:r>
              <a:rPr lang="en-US" dirty="0"/>
              <a:t>                 11,000 </a:t>
            </a:r>
            <a:r>
              <a:rPr lang="en-US" dirty="0" err="1"/>
              <a:t>yr</a:t>
            </a:r>
            <a:r>
              <a:rPr lang="en-US" dirty="0"/>
              <a:t> - recent age</a:t>
            </a:r>
          </a:p>
          <a:p>
            <a:r>
              <a:rPr lang="en-US" dirty="0"/>
              <a:t>                 10,000 </a:t>
            </a:r>
            <a:r>
              <a:rPr lang="en-US" dirty="0" err="1"/>
              <a:t>yr</a:t>
            </a:r>
            <a:r>
              <a:rPr lang="en-US" dirty="0"/>
              <a:t> - sheep</a:t>
            </a:r>
          </a:p>
          <a:p>
            <a:r>
              <a:rPr lang="en-US" dirty="0"/>
              <a:t>                  9,000 </a:t>
            </a:r>
            <a:r>
              <a:rPr lang="en-US" dirty="0" err="1"/>
              <a:t>yr</a:t>
            </a:r>
            <a:r>
              <a:rPr lang="en-US" dirty="0"/>
              <a:t> - swine and crops</a:t>
            </a:r>
          </a:p>
          <a:p>
            <a:r>
              <a:rPr lang="en-US" dirty="0"/>
              <a:t>                  7,000 </a:t>
            </a:r>
            <a:r>
              <a:rPr lang="en-US" dirty="0" err="1"/>
              <a:t>yr</a:t>
            </a:r>
            <a:r>
              <a:rPr lang="en-US" dirty="0"/>
              <a:t> - cattle, goats, and horses</a:t>
            </a:r>
          </a:p>
          <a:p>
            <a:r>
              <a:rPr lang="en-US" dirty="0"/>
              <a:t>                  5,000 </a:t>
            </a:r>
            <a:r>
              <a:rPr lang="en-US" dirty="0" err="1"/>
              <a:t>yr</a:t>
            </a:r>
            <a:r>
              <a:rPr lang="en-US" dirty="0"/>
              <a:t> - poultry</a:t>
            </a:r>
          </a:p>
          <a:p>
            <a:r>
              <a:rPr lang="en-US" dirty="0"/>
              <a:t>                  3,500 </a:t>
            </a:r>
            <a:r>
              <a:rPr lang="en-US" dirty="0" err="1"/>
              <a:t>yr</a:t>
            </a:r>
            <a:r>
              <a:rPr lang="en-US" dirty="0"/>
              <a:t>- cat</a:t>
            </a:r>
          </a:p>
        </p:txBody>
      </p:sp>
    </p:spTree>
    <p:extLst>
      <p:ext uri="{BB962C8B-B14F-4D97-AF65-F5344CB8AC3E}">
        <p14:creationId xmlns:p14="http://schemas.microsoft.com/office/powerpoint/2010/main" val="73640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5" y="412124"/>
            <a:ext cx="10838645" cy="5764839"/>
          </a:xfrm>
        </p:spPr>
        <p:txBody>
          <a:bodyPr>
            <a:normAutofit/>
          </a:bodyPr>
          <a:lstStyle/>
          <a:p>
            <a:r>
              <a:rPr lang="en-US" dirty="0"/>
              <a:t> A.  Primary and secondary energy traps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1.  Every organism is a primary energy trap (not related to the food</a:t>
            </a:r>
          </a:p>
          <a:p>
            <a:r>
              <a:rPr lang="en-US" dirty="0"/>
              <a:t>             chain). To be alive is to be a primary energy trap.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2.  Secondary energy trap is what an organism uses to help it </a:t>
            </a:r>
            <a:r>
              <a:rPr lang="en-US" dirty="0" smtClean="0"/>
              <a:t>	obtain</a:t>
            </a:r>
            <a:endParaRPr lang="en-US" dirty="0"/>
          </a:p>
          <a:p>
            <a:r>
              <a:rPr lang="en-US" dirty="0"/>
              <a:t>             food (camouflage, stick, gun, etc.) or to help it conserve energy</a:t>
            </a:r>
          </a:p>
          <a:p>
            <a:r>
              <a:rPr lang="en-US" dirty="0"/>
              <a:t>             (shelter, fur, etc.).</a:t>
            </a:r>
          </a:p>
        </p:txBody>
      </p:sp>
    </p:spTree>
    <p:extLst>
      <p:ext uri="{BB962C8B-B14F-4D97-AF65-F5344CB8AC3E}">
        <p14:creationId xmlns:p14="http://schemas.microsoft.com/office/powerpoint/2010/main" val="1494892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45" y="373487"/>
            <a:ext cx="10954555" cy="580347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B.  Human evolution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1.  The oldest population lived approximately 2 million years ago.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2.  The first evidence of a domestic animal, the dog, was 12,000 to</a:t>
            </a:r>
          </a:p>
          <a:p>
            <a:r>
              <a:rPr lang="en-US" dirty="0"/>
              <a:t>             14,000 years ago.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3.  The first domestic food animal was the sheep, less than 11,000</a:t>
            </a:r>
          </a:p>
          <a:p>
            <a:r>
              <a:rPr lang="en-US" dirty="0"/>
              <a:t>             years ago.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4.  Cultivation of plants began approximately 9,000 years ago.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5.  Humans survived for 99.93% of their known history</a:t>
            </a:r>
          </a:p>
          <a:p>
            <a:r>
              <a:rPr lang="en-US" dirty="0"/>
              <a:t>             without domesticated animals or cultivated plants.</a:t>
            </a:r>
          </a:p>
        </p:txBody>
      </p:sp>
    </p:spTree>
    <p:extLst>
      <p:ext uri="{BB962C8B-B14F-4D97-AF65-F5344CB8AC3E}">
        <p14:creationId xmlns:p14="http://schemas.microsoft.com/office/powerpoint/2010/main" val="179756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6794"/>
            <a:ext cx="10515600" cy="472002"/>
          </a:xfrm>
        </p:spPr>
        <p:txBody>
          <a:bodyPr>
            <a:normAutofit fontScale="90000"/>
          </a:bodyPr>
          <a:lstStyle/>
          <a:p>
            <a:r>
              <a:rPr lang="en-US" dirty="0"/>
              <a:t>II.  Animal Domestication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4" y="1159099"/>
            <a:ext cx="11861442" cy="5460642"/>
          </a:xfrm>
        </p:spPr>
        <p:txBody>
          <a:bodyPr numCol="2">
            <a:normAutofit fontScale="92500" lnSpcReduction="20000"/>
          </a:bodyPr>
          <a:lstStyle/>
          <a:p>
            <a:r>
              <a:rPr lang="en-US" dirty="0"/>
              <a:t> A.  Symbiosis</a:t>
            </a:r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      1.  Definition - a biological situation in which at least two</a:t>
            </a:r>
          </a:p>
          <a:p>
            <a:r>
              <a:rPr lang="en-US" dirty="0"/>
              <a:t>             different kinds of organisms </a:t>
            </a:r>
            <a:r>
              <a:rPr lang="en-US" dirty="0" err="1"/>
              <a:t>interact,the</a:t>
            </a:r>
            <a:r>
              <a:rPr lang="en-US" dirty="0"/>
              <a:t> actors can include</a:t>
            </a:r>
          </a:p>
          <a:p>
            <a:r>
              <a:rPr lang="en-US" dirty="0"/>
              <a:t>             plants, animals, or plant and animal.</a:t>
            </a:r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/>
              <a:t>2.  The specific type of symbiosis between man and </a:t>
            </a:r>
            <a:r>
              <a:rPr lang="en-US" dirty="0" err="1"/>
              <a:t>aninmal</a:t>
            </a:r>
            <a:r>
              <a:rPr lang="en-US" dirty="0"/>
              <a:t> is termed</a:t>
            </a:r>
          </a:p>
          <a:p>
            <a:r>
              <a:rPr lang="en-US" dirty="0"/>
              <a:t>             mutualism.  In this situation the two species benefit from </a:t>
            </a:r>
            <a:r>
              <a:rPr lang="en-US" dirty="0" err="1" smtClean="0"/>
              <a:t>eachother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    </a:t>
            </a:r>
            <a:r>
              <a:rPr lang="en-US" dirty="0"/>
              <a:t>3.  Domestication of animals is an example of a symbiotic</a:t>
            </a:r>
          </a:p>
          <a:p>
            <a:r>
              <a:rPr lang="en-US" dirty="0"/>
              <a:t>             relationship.  Man provides food and shelter to the animals, and</a:t>
            </a:r>
          </a:p>
          <a:p>
            <a:r>
              <a:rPr lang="en-US" dirty="0"/>
              <a:t>             they provide meat, milk and fiber for man.</a:t>
            </a:r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      4.  Because of this mutualistic (symbiotic) relationship, both humans</a:t>
            </a:r>
          </a:p>
          <a:p>
            <a:r>
              <a:rPr lang="en-US" dirty="0"/>
              <a:t>             and domestic animals are secondary energy traps for the other;</a:t>
            </a:r>
          </a:p>
          <a:p>
            <a:r>
              <a:rPr lang="en-US" dirty="0"/>
              <a:t>             humans protect feed, and care for animals while animals provide</a:t>
            </a:r>
          </a:p>
          <a:p>
            <a:r>
              <a:rPr lang="en-US" dirty="0" smtClean="0"/>
              <a:t>            </a:t>
            </a:r>
            <a:r>
              <a:rPr lang="en-US" dirty="0"/>
              <a:t>draft power, meat, skins, milk, fiber, etc.</a:t>
            </a:r>
          </a:p>
        </p:txBody>
      </p:sp>
    </p:spTree>
    <p:extLst>
      <p:ext uri="{BB962C8B-B14F-4D97-AF65-F5344CB8AC3E}">
        <p14:creationId xmlns:p14="http://schemas.microsoft.com/office/powerpoint/2010/main" val="83585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B.  What is a Domestic Animal?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88" y="1204175"/>
            <a:ext cx="12054624" cy="56538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         1.  Definition - includes those animals whose breeding is or can be</a:t>
            </a:r>
          </a:p>
          <a:p>
            <a:r>
              <a:rPr lang="en-US" dirty="0"/>
              <a:t>             controlled by humans.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a.  Excluding:  zoo and circus animals, various rodents and</a:t>
            </a:r>
          </a:p>
          <a:p>
            <a:r>
              <a:rPr lang="en-US" dirty="0"/>
              <a:t>                 primates, research animals, and animals caught wild and</a:t>
            </a:r>
          </a:p>
          <a:p>
            <a:r>
              <a:rPr lang="en-US" dirty="0"/>
              <a:t>                 tamed.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b.  Does include reindeer, however: although they live free,</a:t>
            </a:r>
          </a:p>
          <a:p>
            <a:r>
              <a:rPr lang="en-US" dirty="0"/>
              <a:t>                 the people of northern Eurasia follow the herds to keep alive</a:t>
            </a:r>
          </a:p>
          <a:p>
            <a:r>
              <a:rPr lang="en-US" dirty="0"/>
              <a:t>                 and intervene by selective killing, taking milk, using sleigh</a:t>
            </a:r>
          </a:p>
          <a:p>
            <a:r>
              <a:rPr lang="en-US" dirty="0"/>
              <a:t>                 animals, and castrating the older males to lessen fighting</a:t>
            </a:r>
          </a:p>
          <a:p>
            <a:r>
              <a:rPr lang="en-US" dirty="0"/>
              <a:t>                 among them.</a:t>
            </a:r>
          </a:p>
        </p:txBody>
      </p:sp>
    </p:spTree>
    <p:extLst>
      <p:ext uri="{BB962C8B-B14F-4D97-AF65-F5344CB8AC3E}">
        <p14:creationId xmlns:p14="http://schemas.microsoft.com/office/powerpoint/2010/main" val="1146306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25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     B.  What is a Domestic Animal?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5" y="1442434"/>
            <a:ext cx="12100775" cy="5415566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en-US" dirty="0"/>
              <a:t> 2.  "Taming" is on the path to domestication, but a tamed animal is</a:t>
            </a:r>
          </a:p>
          <a:p>
            <a:r>
              <a:rPr lang="en-US" dirty="0"/>
              <a:t>             not a domestic animal.</a:t>
            </a:r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  </a:t>
            </a:r>
            <a:r>
              <a:rPr lang="en-US" dirty="0"/>
              <a:t>3.  Animals caught in the wild and tamed are not considered</a:t>
            </a:r>
          </a:p>
          <a:p>
            <a:r>
              <a:rPr lang="en-US" dirty="0"/>
              <a:t>             domesticated. Once they are bred in captivity and  selected for</a:t>
            </a:r>
          </a:p>
          <a:p>
            <a:r>
              <a:rPr lang="en-US" dirty="0"/>
              <a:t>             particular qualities, such as docility, size, color, horn size,</a:t>
            </a:r>
          </a:p>
          <a:p>
            <a:r>
              <a:rPr lang="en-US" dirty="0"/>
              <a:t>             meat production, etc., then they can be considered domesticated.</a:t>
            </a:r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      4.  A domestic animal, or one descended from a domestic population,</a:t>
            </a:r>
          </a:p>
          <a:p>
            <a:r>
              <a:rPr lang="en-US" dirty="0"/>
              <a:t>             cannot truly revert to being a wild animal.</a:t>
            </a:r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      5.  Domestic animals that return to nature and breed are termed</a:t>
            </a:r>
          </a:p>
          <a:p>
            <a:r>
              <a:rPr lang="en-US" dirty="0"/>
              <a:t>             feral.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861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850006"/>
          </a:xfrm>
        </p:spPr>
        <p:txBody>
          <a:bodyPr/>
          <a:lstStyle/>
          <a:p>
            <a:r>
              <a:rPr lang="en-US" dirty="0"/>
              <a:t> C.  When, where, why domesticate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006"/>
            <a:ext cx="12192000" cy="600799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1.  Hunters and gatherers began domesticating animals through taming,</a:t>
            </a:r>
          </a:p>
          <a:p>
            <a:r>
              <a:rPr lang="en-US" dirty="0"/>
              <a:t>             but without any purposes other than for things they already</a:t>
            </a:r>
          </a:p>
          <a:p>
            <a:r>
              <a:rPr lang="en-US" dirty="0"/>
              <a:t>             knew -- meat, skins, and bones.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2.  Through long experience and a decrease in the need for a</a:t>
            </a:r>
          </a:p>
          <a:p>
            <a:r>
              <a:rPr lang="en-US" dirty="0"/>
              <a:t>             nomadic lifestyle, many secondary uses of animals were realized</a:t>
            </a:r>
          </a:p>
          <a:p>
            <a:r>
              <a:rPr lang="en-US" dirty="0"/>
              <a:t>             -- milk, wool, power, war, sport, and prestige. Random mutation</a:t>
            </a:r>
          </a:p>
          <a:p>
            <a:r>
              <a:rPr lang="en-US" dirty="0"/>
              <a:t>             in the domesticates also contributed to this.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3.  A cultural revolution resulted as people were transformed</a:t>
            </a:r>
          </a:p>
          <a:p>
            <a:r>
              <a:rPr lang="en-US" dirty="0"/>
              <a:t>             from hunters and gatherers to herders and cultivators.  (No more</a:t>
            </a:r>
          </a:p>
          <a:p>
            <a:r>
              <a:rPr lang="en-US" dirty="0"/>
              <a:t>             great hunters who became chiefs, more wives and children,</a:t>
            </a:r>
          </a:p>
          <a:p>
            <a:r>
              <a:rPr lang="en-US" dirty="0"/>
              <a:t>             deities, etc.) The more sedentary lifestyle allowed for the</a:t>
            </a:r>
          </a:p>
          <a:p>
            <a:r>
              <a:rPr lang="en-US" dirty="0"/>
              <a:t>             beginning of modern civilization...specialization of tasks and</a:t>
            </a:r>
          </a:p>
          <a:p>
            <a:r>
              <a:rPr lang="en-US" dirty="0"/>
              <a:t>             skills, more complex governments, etc.</a:t>
            </a:r>
          </a:p>
        </p:txBody>
      </p:sp>
    </p:spTree>
    <p:extLst>
      <p:ext uri="{BB962C8B-B14F-4D97-AF65-F5344CB8AC3E}">
        <p14:creationId xmlns:p14="http://schemas.microsoft.com/office/powerpoint/2010/main" val="413694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1958" y="0"/>
            <a:ext cx="10515600" cy="991673"/>
          </a:xfrm>
        </p:spPr>
        <p:txBody>
          <a:bodyPr/>
          <a:lstStyle/>
          <a:p>
            <a:r>
              <a:rPr lang="en-US" dirty="0"/>
              <a:t> C.  When, where, why domesticate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991673"/>
            <a:ext cx="11882907" cy="566670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4.  The end of the glacial period marked the beginning of</a:t>
            </a:r>
          </a:p>
          <a:p>
            <a:r>
              <a:rPr lang="en-US" dirty="0"/>
              <a:t>             domestication. The glaciers began retreating about 14,000</a:t>
            </a:r>
          </a:p>
          <a:p>
            <a:r>
              <a:rPr lang="en-US" dirty="0"/>
              <a:t>             years ago, slowly at first then picking up speed, with full</a:t>
            </a:r>
          </a:p>
          <a:p>
            <a:r>
              <a:rPr lang="en-US" dirty="0"/>
              <a:t>             retreat about 11,000 years ago.  Add this on to time line on the</a:t>
            </a:r>
          </a:p>
          <a:p>
            <a:r>
              <a:rPr lang="en-US" dirty="0"/>
              <a:t>             board. (Warmer weather, more grasses, and the emergence of</a:t>
            </a:r>
          </a:p>
          <a:p>
            <a:r>
              <a:rPr lang="en-US" dirty="0"/>
              <a:t>             modern humans.)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5.  People began harvesting wild grasses (wheat and barley) that were</a:t>
            </a:r>
          </a:p>
          <a:p>
            <a:r>
              <a:rPr lang="en-US" dirty="0"/>
              <a:t>             growing abundantly and storing them.  At this point in history,</a:t>
            </a:r>
          </a:p>
          <a:p>
            <a:r>
              <a:rPr lang="en-US" dirty="0"/>
              <a:t>             people could not leave for long periods of time for fear someone</a:t>
            </a:r>
          </a:p>
          <a:p>
            <a:r>
              <a:rPr lang="en-US" dirty="0"/>
              <a:t>             else would come along and loot their food sources.  Consequently,</a:t>
            </a:r>
          </a:p>
          <a:p>
            <a:r>
              <a:rPr lang="en-US" dirty="0"/>
              <a:t>             small villages began to emerge.  Although the men still hunted,</a:t>
            </a:r>
          </a:p>
          <a:p>
            <a:r>
              <a:rPr lang="en-US" dirty="0"/>
              <a:t>             gradually the culture changed.</a:t>
            </a:r>
          </a:p>
        </p:txBody>
      </p:sp>
    </p:spTree>
    <p:extLst>
      <p:ext uri="{BB962C8B-B14F-4D97-AF65-F5344CB8AC3E}">
        <p14:creationId xmlns:p14="http://schemas.microsoft.com/office/powerpoint/2010/main" val="3139549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 a.  Women no longer had to spend as much time gathering food,</a:t>
            </a:r>
          </a:p>
          <a:p>
            <a:r>
              <a:rPr lang="en-US" dirty="0"/>
              <a:t>                 which caused an increase in birth rate and decrease in</a:t>
            </a:r>
          </a:p>
          <a:p>
            <a:r>
              <a:rPr lang="en-US" dirty="0"/>
              <a:t>                 infant mortality.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b.  Men now had to always hunt near the villages, which</a:t>
            </a:r>
          </a:p>
          <a:p>
            <a:r>
              <a:rPr lang="en-US" dirty="0"/>
              <a:t>                 resulted in over-hunting in some areas.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c.  More animals had to be domesticated for personal food supply.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           d.  Slowly, the human became more of a farmer and less of a</a:t>
            </a:r>
          </a:p>
          <a:p>
            <a:r>
              <a:rPr lang="en-US" dirty="0"/>
              <a:t>                 hunter.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 C.  When, where, why domesticate</a:t>
            </a:r>
          </a:p>
        </p:txBody>
      </p:sp>
    </p:spTree>
    <p:extLst>
      <p:ext uri="{BB962C8B-B14F-4D97-AF65-F5344CB8AC3E}">
        <p14:creationId xmlns:p14="http://schemas.microsoft.com/office/powerpoint/2010/main" val="4073226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394</Words>
  <Application>Microsoft Office PowerPoint</Application>
  <PresentationFormat>Widescreen</PresentationFormat>
  <Paragraphs>161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Information for Animal Domestication “Go Get It Moment” </vt:lpstr>
      <vt:lpstr>PowerPoint Presentation</vt:lpstr>
      <vt:lpstr>PowerPoint Presentation</vt:lpstr>
      <vt:lpstr>II.  Animal Domestication </vt:lpstr>
      <vt:lpstr> B.  What is a Domestic Animal? </vt:lpstr>
      <vt:lpstr>       B.  What is a Domestic Animal? </vt:lpstr>
      <vt:lpstr> C.  When, where, why domesticate</vt:lpstr>
      <vt:lpstr> C.  When, where, why domesticate</vt:lpstr>
      <vt:lpstr> C.  When, where, why domesticate</vt:lpstr>
      <vt:lpstr> D.  Domestication of Modern Species</vt:lpstr>
      <vt:lpstr> D.  Domestication of Modern Species</vt:lpstr>
      <vt:lpstr> D.  Domestication of Modern Species</vt:lpstr>
      <vt:lpstr> E.  Care of Domesticated Animals  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for Animal Domestication “Go Get It Moment”</dc:title>
  <dc:creator>Hartfield, Kevin</dc:creator>
  <cp:lastModifiedBy>Hartfield, Kevin</cp:lastModifiedBy>
  <cp:revision>2</cp:revision>
  <cp:lastPrinted>2016-07-28T19:43:22Z</cp:lastPrinted>
  <dcterms:created xsi:type="dcterms:W3CDTF">2016-07-28T19:42:03Z</dcterms:created>
  <dcterms:modified xsi:type="dcterms:W3CDTF">2016-07-28T19:45:25Z</dcterms:modified>
</cp:coreProperties>
</file>